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7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4ED1-4D17-AD48-8110-8BCEC2736374}" type="datetimeFigureOut">
              <a:rPr lang="en-US" smtClean="0"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ChromNet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3756"/>
            <a:ext cx="8229600" cy="1143000"/>
          </a:xfrm>
        </p:spPr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0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</a:t>
            </a:r>
            <a:r>
              <a:rPr lang="en-US" dirty="0" err="1" smtClean="0"/>
              <a:t>CellNet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Only handles microarray</a:t>
            </a:r>
          </a:p>
          <a:p>
            <a:pPr lvl="1"/>
            <a:r>
              <a:rPr lang="en-US" dirty="0" smtClean="0"/>
              <a:t>No RNA-Seq</a:t>
            </a:r>
          </a:p>
          <a:p>
            <a:r>
              <a:rPr lang="en-US" dirty="0" smtClean="0"/>
              <a:t>No strong comparison with simpler computational methods</a:t>
            </a:r>
          </a:p>
          <a:p>
            <a:pPr lvl="1"/>
            <a:r>
              <a:rPr lang="en-US" dirty="0" smtClean="0"/>
              <a:t>PCA space distance, etc.</a:t>
            </a:r>
          </a:p>
          <a:p>
            <a:r>
              <a:rPr lang="en-US" dirty="0" smtClean="0"/>
              <a:t>Chromatin clusters cell populations better</a:t>
            </a:r>
          </a:p>
          <a:p>
            <a:pPr lvl="1"/>
            <a:r>
              <a:rPr lang="en-US" dirty="0" smtClean="0"/>
              <a:t>Single Cells</a:t>
            </a:r>
          </a:p>
          <a:p>
            <a:r>
              <a:rPr lang="en-US" dirty="0" smtClean="0"/>
              <a:t>Using expression to identify transcription factors of interest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0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19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65862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371600" y="6308452"/>
            <a:ext cx="6400800" cy="549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Corces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2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19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290026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371600" y="6308452"/>
            <a:ext cx="6400800" cy="549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Corces</a:t>
            </a:r>
            <a:r>
              <a:rPr lang="en-US" dirty="0" smtClean="0"/>
              <a:t> </a:t>
            </a:r>
            <a:r>
              <a:rPr lang="en-US" i="1" dirty="0" smtClean="0"/>
              <a:t>et al.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0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0-27 at 4.12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2" y="0"/>
            <a:ext cx="7761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4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2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51" y="0"/>
            <a:ext cx="701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5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2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51" y="0"/>
            <a:ext cx="701882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8328" y="275907"/>
            <a:ext cx="23718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Principle components?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76284" y="310196"/>
            <a:ext cx="11720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chromatin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9002" y="0"/>
            <a:ext cx="12365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ChromNet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05610" y="2987645"/>
            <a:ext cx="4853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!!!!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0566" y="697612"/>
            <a:ext cx="10823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similarity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23770" y="4770881"/>
            <a:ext cx="117291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ChromNet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4558" y="1223537"/>
            <a:ext cx="1191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Hundreds!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2513" y="4806970"/>
            <a:ext cx="2916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3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01 at 9.30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9" y="591804"/>
            <a:ext cx="80518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4 at 2.4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127"/>
            <a:ext cx="9144000" cy="49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1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69</Words>
  <Application>Microsoft Macintosh PowerPoint</Application>
  <PresentationFormat>On-screen Show (4:3)</PresentationFormat>
  <Paragraphs>21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“ChromNet”</vt:lpstr>
      <vt:lpstr>Drawbacks of CellNet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Secondary </dc:title>
  <dc:creator>Caleb Lareau</dc:creator>
  <cp:lastModifiedBy>Caleb Lareau</cp:lastModifiedBy>
  <cp:revision>9</cp:revision>
  <dcterms:created xsi:type="dcterms:W3CDTF">2016-10-06T12:31:43Z</dcterms:created>
  <dcterms:modified xsi:type="dcterms:W3CDTF">2016-11-02T01:32:37Z</dcterms:modified>
</cp:coreProperties>
</file>